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5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06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2" r:id="rId95"/>
    <p:sldId id="353" r:id="rId96"/>
    <p:sldId id="354" r:id="rId97"/>
    <p:sldId id="355" r:id="rId98"/>
    <p:sldId id="356" r:id="rId99"/>
    <p:sldId id="357" r:id="rId10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18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8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28A34-91E6-4983-B323-139069A71549}" type="datetimeFigureOut">
              <a:rPr lang="es-MX" smtClean="0"/>
              <a:t>26/03/2023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9AA94-FAE4-4956-A316-19F13D0AB3A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51857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28A34-91E6-4983-B323-139069A71549}" type="datetimeFigureOut">
              <a:rPr lang="es-MX" smtClean="0"/>
              <a:t>26/03/2023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9AA94-FAE4-4956-A316-19F13D0AB3A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44056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28A34-91E6-4983-B323-139069A71549}" type="datetimeFigureOut">
              <a:rPr lang="es-MX" smtClean="0"/>
              <a:t>26/03/2023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9AA94-FAE4-4956-A316-19F13D0AB3A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27327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28A34-91E6-4983-B323-139069A71549}" type="datetimeFigureOut">
              <a:rPr lang="es-MX" smtClean="0"/>
              <a:t>26/03/2023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9AA94-FAE4-4956-A316-19F13D0AB3A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5790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28A34-91E6-4983-B323-139069A71549}" type="datetimeFigureOut">
              <a:rPr lang="es-MX" smtClean="0"/>
              <a:t>26/03/2023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9AA94-FAE4-4956-A316-19F13D0AB3A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35237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28A34-91E6-4983-B323-139069A71549}" type="datetimeFigureOut">
              <a:rPr lang="es-MX" smtClean="0"/>
              <a:t>26/03/2023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9AA94-FAE4-4956-A316-19F13D0AB3A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04335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28A34-91E6-4983-B323-139069A71549}" type="datetimeFigureOut">
              <a:rPr lang="es-MX" smtClean="0"/>
              <a:t>26/03/2023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9AA94-FAE4-4956-A316-19F13D0AB3A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43346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28A34-91E6-4983-B323-139069A71549}" type="datetimeFigureOut">
              <a:rPr lang="es-MX" smtClean="0"/>
              <a:t>26/03/2023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9AA94-FAE4-4956-A316-19F13D0AB3A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67650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28A34-91E6-4983-B323-139069A71549}" type="datetimeFigureOut">
              <a:rPr lang="es-MX" smtClean="0"/>
              <a:t>26/03/2023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9AA94-FAE4-4956-A316-19F13D0AB3A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41355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28A34-91E6-4983-B323-139069A71549}" type="datetimeFigureOut">
              <a:rPr lang="es-MX" smtClean="0"/>
              <a:t>26/03/2023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9AA94-FAE4-4956-A316-19F13D0AB3A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69976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28A34-91E6-4983-B323-139069A71549}" type="datetimeFigureOut">
              <a:rPr lang="es-MX" smtClean="0"/>
              <a:t>26/03/2023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9AA94-FAE4-4956-A316-19F13D0AB3A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52830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528A34-91E6-4983-B323-139069A71549}" type="datetimeFigureOut">
              <a:rPr lang="es-MX" smtClean="0"/>
              <a:t>26/03/2023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9AA94-FAE4-4956-A316-19F13D0AB3A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099055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C784F71-9A0B-4A2B-848E-5BA5BB84E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27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8CB6112-90AE-4FD0-A33F-249035ED0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752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84F277E-0627-478B-A2A9-730401D77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187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8BDFE6D-D4C1-4BEF-980A-AAF026F13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701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BA512DB-D83F-4014-864B-07B1456A5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98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1AADE54-B9F3-4542-A660-A08A5A8C4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187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A48DADD-9705-4978-8137-2B4A37250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BD2C2F2-94FF-4FD3-A33A-B7CC20CE06B4}"/>
              </a:ext>
            </a:extLst>
          </p:cNvPr>
          <p:cNvSpPr txBox="1"/>
          <p:nvPr/>
        </p:nvSpPr>
        <p:spPr>
          <a:xfrm>
            <a:off x="2088990" y="4437088"/>
            <a:ext cx="256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dirty="0"/>
              <a:t>(Navegador, quién lo usa)</a:t>
            </a:r>
          </a:p>
        </p:txBody>
      </p:sp>
    </p:spTree>
    <p:extLst>
      <p:ext uri="{BB962C8B-B14F-4D97-AF65-F5344CB8AC3E}">
        <p14:creationId xmlns:p14="http://schemas.microsoft.com/office/powerpoint/2010/main" val="3992978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704BCE8-D17A-414F-85EA-E50323023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A684FA1-A0AA-4AF6-B207-636A62BDEEE8}"/>
              </a:ext>
            </a:extLst>
          </p:cNvPr>
          <p:cNvSpPr txBox="1"/>
          <p:nvPr/>
        </p:nvSpPr>
        <p:spPr>
          <a:xfrm>
            <a:off x="7318395" y="4811843"/>
            <a:ext cx="18124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4400" b="1" dirty="0">
                <a:solidFill>
                  <a:schemeClr val="bg1"/>
                </a:solidFill>
              </a:rPr>
              <a:t>Cliente</a:t>
            </a:r>
          </a:p>
        </p:txBody>
      </p:sp>
    </p:spTree>
    <p:extLst>
      <p:ext uri="{BB962C8B-B14F-4D97-AF65-F5344CB8AC3E}">
        <p14:creationId xmlns:p14="http://schemas.microsoft.com/office/powerpoint/2010/main" val="2516713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201327E-2A23-4600-A060-76D69CDA1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82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659858A-E6EB-40CF-BD17-2C5D01813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192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1A84EFA-EBCF-4359-A12F-98835D194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868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059348C2-501D-4E33-BF24-55CE253AC290}"/>
              </a:ext>
            </a:extLst>
          </p:cNvPr>
          <p:cNvSpPr txBox="1"/>
          <p:nvPr/>
        </p:nvSpPr>
        <p:spPr>
          <a:xfrm>
            <a:off x="3357798" y="1903751"/>
            <a:ext cx="7375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Calendario: https://docs.google.com/spreadsheets/d/1Y1xmjy7IqYmHJHGcoDkhKBUcnff051IK4eTE5eK6bZU/edit#gid=2027569639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145534E-7314-4B84-8CC3-4E28B41BEA01}"/>
              </a:ext>
            </a:extLst>
          </p:cNvPr>
          <p:cNvSpPr txBox="1"/>
          <p:nvPr/>
        </p:nvSpPr>
        <p:spPr>
          <a:xfrm>
            <a:off x="3181662" y="4169976"/>
            <a:ext cx="6093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Jéssica Díaz</a:t>
            </a:r>
          </a:p>
          <a:p>
            <a:r>
              <a:rPr lang="es-MX" dirty="0"/>
              <a:t>rjdiazl@fundaciontelevisa.org</a:t>
            </a:r>
          </a:p>
        </p:txBody>
      </p:sp>
    </p:spTree>
    <p:extLst>
      <p:ext uri="{BB962C8B-B14F-4D97-AF65-F5344CB8AC3E}">
        <p14:creationId xmlns:p14="http://schemas.microsoft.com/office/powerpoint/2010/main" val="1868918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7F66D36-5EDA-4778-B4FA-F21E499F1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76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501CE7F-465F-4208-BAEF-9EDAB95F5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88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D03545F-31ED-48CD-A078-A031694E8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19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94FC8D2-1577-4D99-BE20-E1EB3169E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688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56EB7E0-46C1-4FD8-9538-12E4378C3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55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DB27C25-4D6D-43CE-AB87-4ED156AD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402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B70A77F-B00D-4922-B76E-5ED0A9205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9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E33CE07-F391-4C0E-B9D4-A657A7EF5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149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80B26DC-AC74-4297-8DCD-0D0A336E5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8309ECC-7339-4989-96C0-B7ABD05C5C5F}"/>
              </a:ext>
            </a:extLst>
          </p:cNvPr>
          <p:cNvSpPr txBox="1"/>
          <p:nvPr/>
        </p:nvSpPr>
        <p:spPr>
          <a:xfrm>
            <a:off x="2263515" y="5741233"/>
            <a:ext cx="2953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Lenguaje de marcado, define la estructura de un sitio web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71973F3-64CA-4448-A45C-C292201B527D}"/>
              </a:ext>
            </a:extLst>
          </p:cNvPr>
          <p:cNvSpPr txBox="1"/>
          <p:nvPr/>
        </p:nvSpPr>
        <p:spPr>
          <a:xfrm>
            <a:off x="7480093" y="5886270"/>
            <a:ext cx="2953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Lenguaje que define cómo se ve el sitio web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9A6B663-7DDF-4EF2-9A8D-7C48A7B6EAF6}"/>
              </a:ext>
            </a:extLst>
          </p:cNvPr>
          <p:cNvSpPr txBox="1"/>
          <p:nvPr/>
        </p:nvSpPr>
        <p:spPr>
          <a:xfrm>
            <a:off x="4871804" y="4970594"/>
            <a:ext cx="2953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Lenguaje de PROGRAMACIÓN</a:t>
            </a:r>
          </a:p>
        </p:txBody>
      </p:sp>
    </p:spTree>
    <p:extLst>
      <p:ext uri="{BB962C8B-B14F-4D97-AF65-F5344CB8AC3E}">
        <p14:creationId xmlns:p14="http://schemas.microsoft.com/office/powerpoint/2010/main" val="10215216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90E7C76-FBCF-4412-B728-E627DD460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291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4E64D88-868A-4637-847D-D5EC6DD08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320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AD06C9C-C986-4F7C-A491-99E10DA17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68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119770E-359D-430F-BD82-86BF6ACBB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31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726F475-B39B-422D-8D56-5E5F7E378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060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D20AA3D-2C01-4027-8D91-B08A77365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007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2E0DD54-3384-43B4-836A-D8BD88127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01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912C586-B09F-4F20-8ED5-0812BA96B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24F5FBB-6D6F-4FA3-9224-25E31B6EE8E9}"/>
              </a:ext>
            </a:extLst>
          </p:cNvPr>
          <p:cNvSpPr txBox="1"/>
          <p:nvPr/>
        </p:nvSpPr>
        <p:spPr>
          <a:xfrm>
            <a:off x="1484026" y="5183606"/>
            <a:ext cx="22635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/>
              <a:t>Usan el mismo: </a:t>
            </a:r>
            <a:r>
              <a:rPr lang="es-MX" sz="2800" dirty="0" err="1"/>
              <a:t>Chromium</a:t>
            </a:r>
            <a:endParaRPr lang="es-MX" sz="2800" dirty="0"/>
          </a:p>
        </p:txBody>
      </p:sp>
      <p:sp>
        <p:nvSpPr>
          <p:cNvPr id="5" name="Triángulo isósceles 4">
            <a:extLst>
              <a:ext uri="{FF2B5EF4-FFF2-40B4-BE49-F238E27FC236}">
                <a16:creationId xmlns:a16="http://schemas.microsoft.com/office/drawing/2014/main" id="{3C5885DD-64BE-45FA-9583-C0BA2F2E7025}"/>
              </a:ext>
            </a:extLst>
          </p:cNvPr>
          <p:cNvSpPr/>
          <p:nvPr/>
        </p:nvSpPr>
        <p:spPr>
          <a:xfrm flipH="1" flipV="1">
            <a:off x="1738857" y="1914892"/>
            <a:ext cx="6355829" cy="4365985"/>
          </a:xfrm>
          <a:prstGeom prst="triangl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7" name="Conector: angular 6">
            <a:extLst>
              <a:ext uri="{FF2B5EF4-FFF2-40B4-BE49-F238E27FC236}">
                <a16:creationId xmlns:a16="http://schemas.microsoft.com/office/drawing/2014/main" id="{4DDCC6AB-A923-4896-B7D4-483E14DE708A}"/>
              </a:ext>
            </a:extLst>
          </p:cNvPr>
          <p:cNvCxnSpPr>
            <a:cxnSpLocks/>
            <a:stCxn id="5" idx="0"/>
            <a:endCxn id="4" idx="3"/>
          </p:cNvCxnSpPr>
          <p:nvPr/>
        </p:nvCxnSpPr>
        <p:spPr>
          <a:xfrm rot="5400000" flipH="1">
            <a:off x="4129769" y="5493876"/>
            <a:ext cx="404773" cy="1169230"/>
          </a:xfrm>
          <a:prstGeom prst="bentConnector4">
            <a:avLst>
              <a:gd name="adj1" fmla="val -83119"/>
              <a:gd name="adj2" fmla="val 54808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1499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0530529-0657-4C9A-BCF4-40BB25ED5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12F5389-9151-456E-851E-BD80D17359EE}"/>
              </a:ext>
            </a:extLst>
          </p:cNvPr>
          <p:cNvSpPr txBox="1"/>
          <p:nvPr/>
        </p:nvSpPr>
        <p:spPr>
          <a:xfrm>
            <a:off x="6310860" y="239844"/>
            <a:ext cx="4691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Sitio web: Mostrar información</a:t>
            </a:r>
          </a:p>
          <a:p>
            <a:endParaRPr lang="es-MX" dirty="0"/>
          </a:p>
          <a:p>
            <a:r>
              <a:rPr lang="es-MX" dirty="0"/>
              <a:t>Aplicación web: Usuarios que se registran, comentan, compran, interactúan</a:t>
            </a:r>
          </a:p>
        </p:txBody>
      </p:sp>
    </p:spTree>
    <p:extLst>
      <p:ext uri="{BB962C8B-B14F-4D97-AF65-F5344CB8AC3E}">
        <p14:creationId xmlns:p14="http://schemas.microsoft.com/office/powerpoint/2010/main" val="37441662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2EA36EC-E7BE-4EDC-8689-E8C7AD99A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339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2540E6C-F598-4BAA-915D-0077EC2B7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070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8F38F7D-B79F-486E-A755-0536234A4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86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C3762D7-5734-44B2-AA5A-9549D5037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193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90F7855-B25A-49BA-8BBD-3CDF5DD99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F71875F-AE34-420C-A47A-2B063C91AFC1}"/>
              </a:ext>
            </a:extLst>
          </p:cNvPr>
          <p:cNvSpPr txBox="1"/>
          <p:nvPr/>
        </p:nvSpPr>
        <p:spPr>
          <a:xfrm>
            <a:off x="584616" y="5337335"/>
            <a:ext cx="4047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Atajos para escribir códigos más rápido</a:t>
            </a:r>
          </a:p>
        </p:txBody>
      </p:sp>
    </p:spTree>
    <p:extLst>
      <p:ext uri="{BB962C8B-B14F-4D97-AF65-F5344CB8AC3E}">
        <p14:creationId xmlns:p14="http://schemas.microsoft.com/office/powerpoint/2010/main" val="11071073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A4612D8-C206-4F68-96B2-50FE5F40B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90C69B5-41FF-4D63-87E9-087636BDDDAF}"/>
              </a:ext>
            </a:extLst>
          </p:cNvPr>
          <p:cNvSpPr txBox="1"/>
          <p:nvPr/>
        </p:nvSpPr>
        <p:spPr>
          <a:xfrm>
            <a:off x="2113613" y="5361615"/>
            <a:ext cx="247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Problemas que no sabemos resolver</a:t>
            </a:r>
          </a:p>
        </p:txBody>
      </p:sp>
    </p:spTree>
    <p:extLst>
      <p:ext uri="{BB962C8B-B14F-4D97-AF65-F5344CB8AC3E}">
        <p14:creationId xmlns:p14="http://schemas.microsoft.com/office/powerpoint/2010/main" val="42056597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AE35EA1-1347-4A5C-977F-0F8E19401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67C1FDD-53E2-4FB2-952F-4E545ED1377D}"/>
              </a:ext>
            </a:extLst>
          </p:cNvPr>
          <p:cNvSpPr txBox="1"/>
          <p:nvPr/>
        </p:nvSpPr>
        <p:spPr>
          <a:xfrm>
            <a:off x="1598949" y="5731027"/>
            <a:ext cx="3597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Interactuar con otros</a:t>
            </a:r>
          </a:p>
        </p:txBody>
      </p:sp>
    </p:spTree>
    <p:extLst>
      <p:ext uri="{BB962C8B-B14F-4D97-AF65-F5344CB8AC3E}">
        <p14:creationId xmlns:p14="http://schemas.microsoft.com/office/powerpoint/2010/main" val="2872588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BEA1A13-B52E-479F-94B5-06831BE61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2969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3CD6468-23E0-4AE9-BE14-5AEC3CD37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028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2A6A1E2-896E-4A44-AA1F-1958C898B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87DC9D7-EE58-4CB6-9F12-517B08D4A2DD}"/>
              </a:ext>
            </a:extLst>
          </p:cNvPr>
          <p:cNvSpPr txBox="1"/>
          <p:nvPr/>
        </p:nvSpPr>
        <p:spPr>
          <a:xfrm>
            <a:off x="434715" y="314794"/>
            <a:ext cx="10315966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700" dirty="0">
                <a:solidFill>
                  <a:schemeClr val="bg1"/>
                </a:solidFill>
              </a:rPr>
              <a:t>Gestor de archivos						Control + B</a:t>
            </a:r>
          </a:p>
          <a:p>
            <a:r>
              <a:rPr lang="es-MX" sz="2700" dirty="0">
                <a:solidFill>
                  <a:schemeClr val="bg1"/>
                </a:solidFill>
              </a:rPr>
              <a:t>Búsquedas dentro del mismo proyecto (palabras)	</a:t>
            </a:r>
          </a:p>
          <a:p>
            <a:r>
              <a:rPr lang="es-MX" sz="2700" dirty="0">
                <a:solidFill>
                  <a:schemeClr val="bg1"/>
                </a:solidFill>
              </a:rPr>
              <a:t>Control de </a:t>
            </a:r>
            <a:r>
              <a:rPr lang="es-MX" sz="2700" dirty="0" err="1">
                <a:solidFill>
                  <a:schemeClr val="bg1"/>
                </a:solidFill>
              </a:rPr>
              <a:t>versionamiento</a:t>
            </a:r>
            <a:endParaRPr lang="es-MX" sz="2700" dirty="0">
              <a:solidFill>
                <a:schemeClr val="bg1"/>
              </a:solidFill>
            </a:endParaRPr>
          </a:p>
          <a:p>
            <a:endParaRPr lang="es-MX" sz="2700" dirty="0">
              <a:solidFill>
                <a:schemeClr val="bg1"/>
              </a:solidFill>
            </a:endParaRPr>
          </a:p>
          <a:p>
            <a:r>
              <a:rPr lang="es-MX" sz="2700" dirty="0">
                <a:solidFill>
                  <a:schemeClr val="bg1"/>
                </a:solidFill>
              </a:rPr>
              <a:t>Gestor de extensiones o paquetes (</a:t>
            </a:r>
            <a:r>
              <a:rPr lang="es-MX" sz="2700" dirty="0" err="1">
                <a:solidFill>
                  <a:schemeClr val="bg1"/>
                </a:solidFill>
              </a:rPr>
              <a:t>plug</a:t>
            </a:r>
            <a:r>
              <a:rPr lang="es-MX" sz="2700" dirty="0">
                <a:solidFill>
                  <a:schemeClr val="bg1"/>
                </a:solidFill>
              </a:rPr>
              <a:t> in, que haga cosas que no hace)</a:t>
            </a:r>
          </a:p>
        </p:txBody>
      </p:sp>
    </p:spTree>
    <p:extLst>
      <p:ext uri="{BB962C8B-B14F-4D97-AF65-F5344CB8AC3E}">
        <p14:creationId xmlns:p14="http://schemas.microsoft.com/office/powerpoint/2010/main" val="13752859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562402C-2D77-4D29-98B7-94B0EB582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17D7A31-CD68-4E9F-8358-852A4424F98F}"/>
              </a:ext>
            </a:extLst>
          </p:cNvPr>
          <p:cNvSpPr txBox="1"/>
          <p:nvPr/>
        </p:nvSpPr>
        <p:spPr>
          <a:xfrm>
            <a:off x="404733" y="1085351"/>
            <a:ext cx="2338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1. Crear </a:t>
            </a:r>
            <a:r>
              <a:rPr lang="es-MX" dirty="0" err="1">
                <a:solidFill>
                  <a:schemeClr val="bg1"/>
                </a:solidFill>
              </a:rPr>
              <a:t>index</a:t>
            </a:r>
            <a:r>
              <a:rPr lang="es-MX" dirty="0">
                <a:solidFill>
                  <a:schemeClr val="bg1"/>
                </a:solidFill>
              </a:rPr>
              <a:t> con extensión .</a:t>
            </a:r>
            <a:r>
              <a:rPr lang="es-MX" dirty="0" err="1">
                <a:solidFill>
                  <a:schemeClr val="bg1"/>
                </a:solidFill>
              </a:rPr>
              <a:t>html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FDC4754-5212-4F0A-BEBC-E327D4EBBFAF}"/>
              </a:ext>
            </a:extLst>
          </p:cNvPr>
          <p:cNvSpPr txBox="1"/>
          <p:nvPr/>
        </p:nvSpPr>
        <p:spPr>
          <a:xfrm>
            <a:off x="4244713" y="1408517"/>
            <a:ext cx="2755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2. Shift + !  Para que ponga la estructura base del documento </a:t>
            </a:r>
            <a:r>
              <a:rPr lang="es-MX" dirty="0" err="1">
                <a:solidFill>
                  <a:schemeClr val="bg1"/>
                </a:solidFill>
              </a:rPr>
              <a:t>html</a:t>
            </a:r>
            <a:endParaRPr lang="es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8692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5B25D89-676C-4B04-B092-F60713979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788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7A851D3-C7ED-4733-A94C-85B47E789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1219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5A5F946-8481-44B1-8787-50DCD8BFC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72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B813E11E-E689-4FBC-AAAF-8A332014C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022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ED8C26B-20D5-4ED8-94D5-C1BAE3A8D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7142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E81D463-8122-448C-849C-BBEC6410A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040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FDFBF21-3EC2-44CE-A97E-A9FFE968E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527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1D2D7C4-4225-43BE-8B15-83A4C7B4F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0776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234EF75-9BB9-4825-9B2E-BC45EB6DA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7270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6A96A2B-22DF-4FCC-B6BF-54BAC0A07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983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3E1148F-BF53-4AF5-BA46-D54F6F9B2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653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924ECBC-3662-402D-AC97-CA0405992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3815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2DD8ABF-7FA1-44EC-972F-A4E385F6E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0399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2F83ED73-48F2-40EE-9AEB-ED2BC8D60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09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A4DC75D-6C4A-425B-B5D8-4FDF337CA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EFB8CA7-DC38-40B7-9ABB-35479230D24F}"/>
              </a:ext>
            </a:extLst>
          </p:cNvPr>
          <p:cNvSpPr txBox="1"/>
          <p:nvPr/>
        </p:nvSpPr>
        <p:spPr>
          <a:xfrm>
            <a:off x="3781269" y="2026383"/>
            <a:ext cx="1495269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3800" b="1" dirty="0">
                <a:solidFill>
                  <a:srgbClr val="471846"/>
                </a:solidFill>
              </a:rPr>
              <a:t>≠</a:t>
            </a:r>
            <a:endParaRPr lang="es-MX" sz="13800" dirty="0">
              <a:solidFill>
                <a:srgbClr val="471846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8279D64-B553-4E63-A3EB-40C9971EBEC4}"/>
              </a:ext>
            </a:extLst>
          </p:cNvPr>
          <p:cNvSpPr txBox="1"/>
          <p:nvPr/>
        </p:nvSpPr>
        <p:spPr>
          <a:xfrm>
            <a:off x="1004342" y="3942574"/>
            <a:ext cx="9533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Aplicaciones para interactuar		Conexión entre dos computadoras, ahí se guardan sitios web</a:t>
            </a:r>
          </a:p>
        </p:txBody>
      </p:sp>
    </p:spTree>
    <p:extLst>
      <p:ext uri="{BB962C8B-B14F-4D97-AF65-F5344CB8AC3E}">
        <p14:creationId xmlns:p14="http://schemas.microsoft.com/office/powerpoint/2010/main" val="25070017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AFFD4BD-0DAF-4CDA-9FFC-14FE75623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14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C047658-7E97-4DE0-82D1-B6AE330CE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668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7F206F1-AEE5-4E4E-ADE4-C6C3DE066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026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8E0229F-DEAC-4753-878F-7F9048997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5361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82943E8-767B-4DE9-B020-B4140D737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535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B73F25F-55C3-41F0-B2B0-9E2C34700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04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846D67A-8B8F-4977-ADE8-2E311E953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031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9317FED-EB01-48FA-9C30-141107F18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120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38034C5-8AFC-48E9-9A61-27B79C58E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989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EC2DA4E-04B5-485D-BD75-55915C493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70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7BA2349-93D4-4E51-BF05-D728D6359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0854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E3198AE-AD53-485A-BDA1-94D5AA814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237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FEF97AF-E2AE-4CE4-B3DE-75A5ED9F9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6338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A3F180C-653E-4DB5-8552-75B3F2991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46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6225281-BF11-4969-A0F1-B36FB4941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D7DB824-71EA-4C90-8B85-F631F27193BF}"/>
              </a:ext>
            </a:extLst>
          </p:cNvPr>
          <p:cNvSpPr txBox="1"/>
          <p:nvPr/>
        </p:nvSpPr>
        <p:spPr>
          <a:xfrm>
            <a:off x="2413416" y="1289154"/>
            <a:ext cx="5261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 err="1"/>
              <a:t>git</a:t>
            </a:r>
            <a:r>
              <a:rPr lang="es-MX" sz="2800" b="1" dirty="0"/>
              <a:t> </a:t>
            </a:r>
            <a:r>
              <a:rPr lang="es-MX" sz="2800" b="1" dirty="0" err="1"/>
              <a:t>config</a:t>
            </a:r>
            <a:endParaRPr lang="es-MX" sz="2800" b="1" dirty="0"/>
          </a:p>
        </p:txBody>
      </p:sp>
    </p:spTree>
    <p:extLst>
      <p:ext uri="{BB962C8B-B14F-4D97-AF65-F5344CB8AC3E}">
        <p14:creationId xmlns:p14="http://schemas.microsoft.com/office/powerpoint/2010/main" val="19555737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9E3F403-2947-412D-A456-0C83B6AD8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F6480CB-DD02-4D1C-A4D2-F027C79902E1}"/>
              </a:ext>
            </a:extLst>
          </p:cNvPr>
          <p:cNvSpPr txBox="1"/>
          <p:nvPr/>
        </p:nvSpPr>
        <p:spPr>
          <a:xfrm>
            <a:off x="5366478" y="4886793"/>
            <a:ext cx="52615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/>
              <a:t>Aquí se configuró para que aparecieran nombre e email</a:t>
            </a:r>
          </a:p>
        </p:txBody>
      </p:sp>
    </p:spTree>
    <p:extLst>
      <p:ext uri="{BB962C8B-B14F-4D97-AF65-F5344CB8AC3E}">
        <p14:creationId xmlns:p14="http://schemas.microsoft.com/office/powerpoint/2010/main" val="7951770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45943B6-2493-4256-86E8-830C68B48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250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F046A50-12EB-445F-BA6F-966C6E93A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0243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21771FC-7A8E-4F37-B0E6-D5B3FBD9A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7231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43FB5B7-D0CD-429A-93B8-E53A0FCE9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2936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E25FB94-A77B-4580-9B8D-7F3F440F0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266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C57B9D0-BC42-42B4-B990-8B88F51C1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206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8F9066E-8C39-41E7-A76D-94BF364AB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80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72C132C-90CC-4752-B970-2678EEDAB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485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7CCF5E4-5DDD-4680-BCA1-1B1C8D59B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7020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35F9E9F-7522-4AB8-81E4-5F91208CE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9520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998919A-A5E8-4C8F-A4EE-BA28F3BE6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341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C6329D2-BA74-4193-95D9-FF51FDC4B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0911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04E0C2E-AD53-45BA-8FC6-7327FB569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49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BC80601-C970-4A2A-8629-0515D0E29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342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2FB804D-87EC-445F-92C2-0222D334E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25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B24D8D7-7E51-4567-B1A9-F0FA93757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9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674C809-21A3-48AB-8F8A-70CDCFB9B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049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9DDCDB6-8842-4189-94FD-93DBFD070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9968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1A5CD11-3DA9-4221-A2B4-CC31E9F36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803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74953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21621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78525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11475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853098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353486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075735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1768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842</TotalTime>
  <Words>185</Words>
  <Application>Microsoft Office PowerPoint</Application>
  <PresentationFormat>Panorámica</PresentationFormat>
  <Paragraphs>26</Paragraphs>
  <Slides>99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99</vt:i4>
      </vt:variant>
    </vt:vector>
  </HeadingPairs>
  <TitlesOfParts>
    <vt:vector size="103" baseType="lpstr">
      <vt:lpstr>Arial</vt:lpstr>
      <vt:lpstr>Calibri</vt:lpstr>
      <vt:lpstr>Calibri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Alejandro de Jesús</dc:creator>
  <cp:lastModifiedBy>Alejandro de Jesús</cp:lastModifiedBy>
  <cp:revision>101</cp:revision>
  <dcterms:created xsi:type="dcterms:W3CDTF">2023-03-07T00:43:20Z</dcterms:created>
  <dcterms:modified xsi:type="dcterms:W3CDTF">2023-03-27T04:55:10Z</dcterms:modified>
</cp:coreProperties>
</file>